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6"/>
  </p:notesMasterIdLst>
  <p:sldIdLst>
    <p:sldId id="299" r:id="rId2"/>
    <p:sldId id="275" r:id="rId3"/>
    <p:sldId id="276" r:id="rId4"/>
    <p:sldId id="282" r:id="rId5"/>
  </p:sldIdLst>
  <p:sldSz cx="9144000" cy="6858000" type="screen4x3"/>
  <p:notesSz cx="6858000" cy="9144000"/>
  <p:defaultTextStyle>
    <a:defPPr>
      <a:defRPr lang="ar-IQ"/>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663300"/>
    <a:srgbClr val="FFFF66"/>
    <a:srgbClr val="FF00FF"/>
    <a:srgbClr val="3366FF"/>
    <a:srgbClr val="66CCFF"/>
    <a:srgbClr val="808000"/>
    <a:srgbClr val="FF6699"/>
    <a:srgbClr val="FF66FF"/>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9152" autoAdjust="0"/>
    <p:restoredTop sz="93322" autoAdjust="0"/>
  </p:normalViewPr>
  <p:slideViewPr>
    <p:cSldViewPr>
      <p:cViewPr>
        <p:scale>
          <a:sx n="59" d="100"/>
          <a:sy n="59" d="100"/>
        </p:scale>
        <p:origin x="-1878" y="-5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fontAlgn="auto">
              <a:spcBef>
                <a:spcPts val="0"/>
              </a:spcBef>
              <a:spcAft>
                <a:spcPts val="0"/>
              </a:spcAft>
              <a:defRPr sz="1200">
                <a:latin typeface="+mn-lt"/>
                <a:cs typeface="+mn-cs"/>
              </a:defRPr>
            </a:lvl1pPr>
          </a:lstStyle>
          <a:p>
            <a:pPr>
              <a:defRPr/>
            </a:pPr>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fontAlgn="auto">
              <a:spcBef>
                <a:spcPts val="0"/>
              </a:spcBef>
              <a:spcAft>
                <a:spcPts val="0"/>
              </a:spcAft>
              <a:defRPr sz="1200">
                <a:latin typeface="+mn-lt"/>
                <a:cs typeface="+mn-cs"/>
              </a:defRPr>
            </a:lvl1pPr>
          </a:lstStyle>
          <a:p>
            <a:pPr>
              <a:defRPr/>
            </a:pPr>
            <a:fld id="{DB97B0F9-32B4-4051-A313-7BA5182953D3}" type="datetimeFigureOut">
              <a:rPr lang="ar-IQ"/>
              <a:pPr>
                <a:defRPr/>
              </a:pPr>
              <a:t>18/04/1440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IQ" noProof="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ar-SA" noProof="0" smtClean="0"/>
              <a:t>انقر لتحرير أنماط النص الرئيسي</a:t>
            </a:r>
          </a:p>
          <a:p>
            <a:pPr lvl="1"/>
            <a:r>
              <a:rPr lang="ar-SA" noProof="0" smtClean="0"/>
              <a:t>المستوى الثاني</a:t>
            </a:r>
          </a:p>
          <a:p>
            <a:pPr lvl="2"/>
            <a:r>
              <a:rPr lang="ar-SA" noProof="0" smtClean="0"/>
              <a:t>المستوى الثالث</a:t>
            </a:r>
          </a:p>
          <a:p>
            <a:pPr lvl="3"/>
            <a:r>
              <a:rPr lang="ar-SA" noProof="0" smtClean="0"/>
              <a:t>المستوى الرابع</a:t>
            </a:r>
          </a:p>
          <a:p>
            <a:pPr lvl="4"/>
            <a:r>
              <a:rPr lang="ar-SA" noProof="0" smtClean="0"/>
              <a:t>المستوى الخامس</a:t>
            </a:r>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fontAlgn="auto">
              <a:spcBef>
                <a:spcPts val="0"/>
              </a:spcBef>
              <a:spcAft>
                <a:spcPts val="0"/>
              </a:spcAft>
              <a:defRPr sz="1200">
                <a:latin typeface="+mn-lt"/>
                <a:cs typeface="+mn-cs"/>
              </a:defRPr>
            </a:lvl1pPr>
          </a:lstStyle>
          <a:p>
            <a:pPr>
              <a:defRPr/>
            </a:pPr>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fontAlgn="auto">
              <a:spcBef>
                <a:spcPts val="0"/>
              </a:spcBef>
              <a:spcAft>
                <a:spcPts val="0"/>
              </a:spcAft>
              <a:defRPr sz="1200">
                <a:latin typeface="+mn-lt"/>
                <a:cs typeface="+mn-cs"/>
              </a:defRPr>
            </a:lvl1pPr>
          </a:lstStyle>
          <a:p>
            <a:pPr>
              <a:defRPr/>
            </a:pPr>
            <a:fld id="{A1E20BE0-DB13-4BD2-AA37-57E2EE1100D0}" type="slidenum">
              <a:rPr lang="ar-IQ"/>
              <a:pPr>
                <a:defRPr/>
              </a:pPr>
              <a:t>‹#›</a:t>
            </a:fld>
            <a:endParaRPr lang="ar-IQ"/>
          </a:p>
        </p:txBody>
      </p:sp>
    </p:spTree>
    <p:extLst>
      <p:ext uri="{BB962C8B-B14F-4D97-AF65-F5344CB8AC3E}">
        <p14:creationId xmlns:p14="http://schemas.microsoft.com/office/powerpoint/2010/main" val="3612992513"/>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عنوان 28"/>
          <p:cNvSpPr>
            <a:spLocks noGrp="1"/>
          </p:cNvSpPr>
          <p:nvPr>
            <p:ph type="ctrTitle"/>
          </p:nvPr>
        </p:nvSpPr>
        <p:spPr>
          <a:xfrm>
            <a:off x="381000" y="4853411"/>
            <a:ext cx="8458200" cy="1222375"/>
          </a:xfrm>
        </p:spPr>
        <p:txBody>
          <a:bodyPr anchor="t"/>
          <a:lstStyle/>
          <a:p>
            <a:r>
              <a:rPr lang="ar-SA" smtClean="0"/>
              <a:t>انقر لتحرير نمط العنوان الرئيسي</a:t>
            </a:r>
            <a:endParaRPr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ar-SA" smtClean="0"/>
              <a:t>انقر لتحرير نمط العنوان الثانوي الرئيسي</a:t>
            </a:r>
            <a:endParaRPr lang="en-US"/>
          </a:p>
        </p:txBody>
      </p:sp>
      <p:sp>
        <p:nvSpPr>
          <p:cNvPr id="5" name="عنصر نائب للتاريخ 15"/>
          <p:cNvSpPr>
            <a:spLocks noGrp="1"/>
          </p:cNvSpPr>
          <p:nvPr>
            <p:ph type="dt" sz="half" idx="10"/>
          </p:nvPr>
        </p:nvSpPr>
        <p:spPr/>
        <p:txBody>
          <a:bodyPr/>
          <a:lstStyle>
            <a:lvl1pPr>
              <a:defRPr/>
            </a:lvl1pPr>
          </a:lstStyle>
          <a:p>
            <a:pPr>
              <a:defRPr/>
            </a:pPr>
            <a:fld id="{57436303-1A76-45A5-AEA1-31D6E249A4D7}" type="datetimeFigureOut">
              <a:rPr lang="ar-IQ"/>
              <a:pPr>
                <a:defRPr/>
              </a:pPr>
              <a:t>18/04/1440</a:t>
            </a:fld>
            <a:endParaRPr lang="ar-IQ"/>
          </a:p>
        </p:txBody>
      </p:sp>
      <p:sp>
        <p:nvSpPr>
          <p:cNvPr id="6" name="عنصر نائب للتذييل 1"/>
          <p:cNvSpPr>
            <a:spLocks noGrp="1"/>
          </p:cNvSpPr>
          <p:nvPr>
            <p:ph type="ftr" sz="quarter" idx="11"/>
          </p:nvPr>
        </p:nvSpPr>
        <p:spPr/>
        <p:txBody>
          <a:bodyPr/>
          <a:lstStyle>
            <a:lvl1pPr>
              <a:defRPr/>
            </a:lvl1pPr>
          </a:lstStyle>
          <a:p>
            <a:pPr>
              <a:defRPr/>
            </a:pPr>
            <a:endParaRPr lang="ar-IQ"/>
          </a:p>
        </p:txBody>
      </p:sp>
      <p:sp>
        <p:nvSpPr>
          <p:cNvPr id="7" name="عنصر نائب لرقم الشريحة 14"/>
          <p:cNvSpPr>
            <a:spLocks noGrp="1"/>
          </p:cNvSpPr>
          <p:nvPr>
            <p:ph type="sldNum" sz="quarter" idx="12"/>
          </p:nvPr>
        </p:nvSpPr>
        <p:spPr>
          <a:xfrm>
            <a:off x="8229600" y="6473825"/>
            <a:ext cx="758825" cy="247650"/>
          </a:xfrm>
        </p:spPr>
        <p:txBody>
          <a:bodyPr/>
          <a:lstStyle>
            <a:lvl1pPr>
              <a:defRPr/>
            </a:lvl1pPr>
          </a:lstStyle>
          <a:p>
            <a:pPr>
              <a:defRPr/>
            </a:pPr>
            <a:fld id="{C1EE8283-9765-4B72-BB1F-73B2A2ED9308}" type="slidenum">
              <a:rPr lang="ar-IQ"/>
              <a:pPr>
                <a:defRPr/>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10"/>
          <p:cNvSpPr>
            <a:spLocks noGrp="1"/>
          </p:cNvSpPr>
          <p:nvPr>
            <p:ph type="dt" sz="half" idx="10"/>
          </p:nvPr>
        </p:nvSpPr>
        <p:spPr/>
        <p:txBody>
          <a:bodyPr/>
          <a:lstStyle>
            <a:lvl1pPr>
              <a:defRPr/>
            </a:lvl1pPr>
          </a:lstStyle>
          <a:p>
            <a:pPr>
              <a:defRPr/>
            </a:pPr>
            <a:fld id="{19E69396-4587-4E9E-A327-0213BD5718C8}" type="datetimeFigureOut">
              <a:rPr lang="ar-IQ"/>
              <a:pPr>
                <a:defRPr/>
              </a:pPr>
              <a:t>18/04/1440</a:t>
            </a:fld>
            <a:endParaRPr lang="ar-IQ"/>
          </a:p>
        </p:txBody>
      </p:sp>
      <p:sp>
        <p:nvSpPr>
          <p:cNvPr id="5" name="عنصر نائب للتذييل 27"/>
          <p:cNvSpPr>
            <a:spLocks noGrp="1"/>
          </p:cNvSpPr>
          <p:nvPr>
            <p:ph type="ftr" sz="quarter" idx="11"/>
          </p:nvPr>
        </p:nvSpPr>
        <p:spPr/>
        <p:txBody>
          <a:bodyPr/>
          <a:lstStyle>
            <a:lvl1pPr>
              <a:defRPr/>
            </a:lvl1pPr>
          </a:lstStyle>
          <a:p>
            <a:pPr>
              <a:defRPr/>
            </a:pPr>
            <a:endParaRPr lang="ar-IQ"/>
          </a:p>
        </p:txBody>
      </p:sp>
      <p:sp>
        <p:nvSpPr>
          <p:cNvPr id="6" name="عنصر نائب لرقم الشريحة 4"/>
          <p:cNvSpPr>
            <a:spLocks noGrp="1"/>
          </p:cNvSpPr>
          <p:nvPr>
            <p:ph type="sldNum" sz="quarter" idx="12"/>
          </p:nvPr>
        </p:nvSpPr>
        <p:spPr/>
        <p:txBody>
          <a:bodyPr/>
          <a:lstStyle>
            <a:lvl1pPr>
              <a:defRPr/>
            </a:lvl1pPr>
          </a:lstStyle>
          <a:p>
            <a:pPr>
              <a:defRPr/>
            </a:pPr>
            <a:fld id="{2E83A20A-87BC-41CC-814C-54819A0F5A3F}" type="slidenum">
              <a:rPr lang="ar-IQ"/>
              <a:pPr>
                <a:defRPr/>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lvl1pPr>
              <a:defRPr/>
            </a:lvl1pPr>
          </a:lstStyle>
          <a:p>
            <a:pPr>
              <a:defRPr/>
            </a:pPr>
            <a:fld id="{E417F2CC-19F8-41FA-938B-37DB673B77C8}" type="datetimeFigureOut">
              <a:rPr lang="ar-IQ"/>
              <a:pPr>
                <a:defRPr/>
              </a:pPr>
              <a:t>18/04/1440</a:t>
            </a:fld>
            <a:endParaRPr lang="ar-IQ"/>
          </a:p>
        </p:txBody>
      </p:sp>
      <p:sp>
        <p:nvSpPr>
          <p:cNvPr id="5" name="عنصر نائب للتذييل 4"/>
          <p:cNvSpPr>
            <a:spLocks noGrp="1"/>
          </p:cNvSpPr>
          <p:nvPr>
            <p:ph type="ftr" sz="quarter" idx="11"/>
          </p:nvPr>
        </p:nvSpPr>
        <p:spPr/>
        <p:txBody>
          <a:bodyPr/>
          <a:lstStyle>
            <a:lvl1pPr>
              <a:defRPr/>
            </a:lvl1pPr>
          </a:lstStyle>
          <a:p>
            <a:pPr>
              <a:defRPr/>
            </a:pPr>
            <a:endParaRPr lang="ar-IQ"/>
          </a:p>
        </p:txBody>
      </p:sp>
      <p:sp>
        <p:nvSpPr>
          <p:cNvPr id="6" name="عنصر نائب لرقم الشريحة 5"/>
          <p:cNvSpPr>
            <a:spLocks noGrp="1"/>
          </p:cNvSpPr>
          <p:nvPr>
            <p:ph type="sldNum" sz="quarter" idx="12"/>
          </p:nvPr>
        </p:nvSpPr>
        <p:spPr/>
        <p:txBody>
          <a:bodyPr/>
          <a:lstStyle>
            <a:lvl1pPr>
              <a:defRPr/>
            </a:lvl1pPr>
          </a:lstStyle>
          <a:p>
            <a:pPr>
              <a:defRPr/>
            </a:pPr>
            <a:fld id="{758278E8-2BF2-43AC-B2E9-0B3484665269}" type="slidenum">
              <a:rPr lang="ar-IQ"/>
              <a:pPr>
                <a:defRPr/>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lang="ar-SA" smtClean="0"/>
              <a:t>انقر لتحرير نمط العنوان الرئيسي</a:t>
            </a:r>
            <a:endParaRPr lang="en-US"/>
          </a:p>
        </p:txBody>
      </p:sp>
      <p:sp>
        <p:nvSpPr>
          <p:cNvPr id="27" name="عنصر نائب للمحتوى 26"/>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24"/>
          <p:cNvSpPr>
            <a:spLocks noGrp="1"/>
          </p:cNvSpPr>
          <p:nvPr>
            <p:ph type="dt" sz="half" idx="10"/>
          </p:nvPr>
        </p:nvSpPr>
        <p:spPr/>
        <p:txBody>
          <a:bodyPr/>
          <a:lstStyle>
            <a:lvl1pPr>
              <a:defRPr/>
            </a:lvl1pPr>
          </a:lstStyle>
          <a:p>
            <a:pPr>
              <a:defRPr/>
            </a:pPr>
            <a:fld id="{ECD9B051-81C9-467C-BD8A-BC93A6B0FE30}" type="datetimeFigureOut">
              <a:rPr lang="ar-IQ"/>
              <a:pPr>
                <a:defRPr/>
              </a:pPr>
              <a:t>18/04/1440</a:t>
            </a:fld>
            <a:endParaRPr lang="ar-IQ"/>
          </a:p>
        </p:txBody>
      </p:sp>
      <p:sp>
        <p:nvSpPr>
          <p:cNvPr id="5" name="عنصر نائب للتذييل 18"/>
          <p:cNvSpPr>
            <a:spLocks noGrp="1"/>
          </p:cNvSpPr>
          <p:nvPr>
            <p:ph type="ftr" sz="quarter" idx="11"/>
          </p:nvPr>
        </p:nvSpPr>
        <p:spPr>
          <a:xfrm>
            <a:off x="3581400" y="76200"/>
            <a:ext cx="2895600" cy="288925"/>
          </a:xfrm>
        </p:spPr>
        <p:txBody>
          <a:bodyPr/>
          <a:lstStyle>
            <a:lvl1pPr>
              <a:defRPr/>
            </a:lvl1pPr>
          </a:lstStyle>
          <a:p>
            <a:pPr>
              <a:defRPr/>
            </a:pPr>
            <a:endParaRPr lang="ar-IQ"/>
          </a:p>
        </p:txBody>
      </p:sp>
      <p:sp>
        <p:nvSpPr>
          <p:cNvPr id="6" name="عنصر نائب لرقم الشريحة 15"/>
          <p:cNvSpPr>
            <a:spLocks noGrp="1"/>
          </p:cNvSpPr>
          <p:nvPr>
            <p:ph type="sldNum" sz="quarter" idx="12"/>
          </p:nvPr>
        </p:nvSpPr>
        <p:spPr>
          <a:xfrm>
            <a:off x="8229600" y="6473825"/>
            <a:ext cx="758825" cy="247650"/>
          </a:xfrm>
        </p:spPr>
        <p:txBody>
          <a:bodyPr/>
          <a:lstStyle>
            <a:lvl1pPr>
              <a:defRPr/>
            </a:lvl1pPr>
          </a:lstStyle>
          <a:p>
            <a:pPr>
              <a:defRPr/>
            </a:pPr>
            <a:fld id="{B5B30DE0-0986-4BD1-9D56-07EA07857F52}" type="slidenum">
              <a:rPr lang="ar-IQ"/>
              <a:pPr>
                <a:defRPr/>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4"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ar-SA" smtClean="0"/>
              <a:t>انقر لتحرير أنماط النص الرئيسي</a:t>
            </a:r>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lang="ar-SA" smtClean="0"/>
              <a:t>انقر لتحرير نمط العنوان الرئيسي</a:t>
            </a:r>
            <a:endParaRPr lang="en-US"/>
          </a:p>
        </p:txBody>
      </p:sp>
      <p:sp>
        <p:nvSpPr>
          <p:cNvPr id="5" name="عنصر نائب للتاريخ 18"/>
          <p:cNvSpPr>
            <a:spLocks noGrp="1"/>
          </p:cNvSpPr>
          <p:nvPr>
            <p:ph type="dt" sz="half" idx="10"/>
          </p:nvPr>
        </p:nvSpPr>
        <p:spPr/>
        <p:txBody>
          <a:bodyPr/>
          <a:lstStyle>
            <a:lvl1pPr>
              <a:defRPr/>
            </a:lvl1pPr>
          </a:lstStyle>
          <a:p>
            <a:pPr>
              <a:defRPr/>
            </a:pPr>
            <a:fld id="{C44EC12B-8919-47E4-A393-508B1BAD40F1}" type="datetimeFigureOut">
              <a:rPr lang="ar-IQ"/>
              <a:pPr>
                <a:defRPr/>
              </a:pPr>
              <a:t>18/04/1440</a:t>
            </a:fld>
            <a:endParaRPr lang="ar-IQ"/>
          </a:p>
        </p:txBody>
      </p:sp>
      <p:sp>
        <p:nvSpPr>
          <p:cNvPr id="7" name="عنصر نائب للتذييل 10"/>
          <p:cNvSpPr>
            <a:spLocks noGrp="1"/>
          </p:cNvSpPr>
          <p:nvPr>
            <p:ph type="ftr" sz="quarter" idx="11"/>
          </p:nvPr>
        </p:nvSpPr>
        <p:spPr/>
        <p:txBody>
          <a:bodyPr/>
          <a:lstStyle>
            <a:lvl1pPr>
              <a:defRPr/>
            </a:lvl1pPr>
          </a:lstStyle>
          <a:p>
            <a:pPr>
              <a:defRPr/>
            </a:pPr>
            <a:endParaRPr lang="ar-IQ"/>
          </a:p>
        </p:txBody>
      </p:sp>
      <p:sp>
        <p:nvSpPr>
          <p:cNvPr id="9" name="عنصر نائب لرقم الشريحة 15"/>
          <p:cNvSpPr>
            <a:spLocks noGrp="1"/>
          </p:cNvSpPr>
          <p:nvPr>
            <p:ph type="sldNum" sz="quarter" idx="12"/>
          </p:nvPr>
        </p:nvSpPr>
        <p:spPr/>
        <p:txBody>
          <a:bodyPr/>
          <a:lstStyle>
            <a:lvl1pPr>
              <a:defRPr/>
            </a:lvl1pPr>
          </a:lstStyle>
          <a:p>
            <a:pPr>
              <a:defRPr/>
            </a:pPr>
            <a:fld id="{B61C4919-BEE4-47F9-B77A-4716872AA836}" type="slidenum">
              <a:rPr lang="ar-IQ"/>
              <a:pPr>
                <a:defRPr/>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lang="ar-SA" smtClean="0"/>
              <a:t>انقر لتحرير نمط العنوان الرئيسي</a:t>
            </a:r>
            <a:endParaRPr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10"/>
          <p:cNvSpPr>
            <a:spLocks noGrp="1"/>
          </p:cNvSpPr>
          <p:nvPr>
            <p:ph type="dt" sz="half" idx="10"/>
          </p:nvPr>
        </p:nvSpPr>
        <p:spPr/>
        <p:txBody>
          <a:bodyPr/>
          <a:lstStyle>
            <a:lvl1pPr>
              <a:defRPr/>
            </a:lvl1pPr>
          </a:lstStyle>
          <a:p>
            <a:pPr>
              <a:defRPr/>
            </a:pPr>
            <a:fld id="{CFB14741-5A98-4F7E-BD68-7F961007F712}" type="datetimeFigureOut">
              <a:rPr lang="ar-IQ"/>
              <a:pPr>
                <a:defRPr/>
              </a:pPr>
              <a:t>18/04/1440</a:t>
            </a:fld>
            <a:endParaRPr lang="ar-IQ"/>
          </a:p>
        </p:txBody>
      </p:sp>
      <p:sp>
        <p:nvSpPr>
          <p:cNvPr id="6" name="عنصر نائب للتذييل 27"/>
          <p:cNvSpPr>
            <a:spLocks noGrp="1"/>
          </p:cNvSpPr>
          <p:nvPr>
            <p:ph type="ftr" sz="quarter" idx="11"/>
          </p:nvPr>
        </p:nvSpPr>
        <p:spPr/>
        <p:txBody>
          <a:bodyPr/>
          <a:lstStyle>
            <a:lvl1pPr>
              <a:defRPr/>
            </a:lvl1pPr>
          </a:lstStyle>
          <a:p>
            <a:pPr>
              <a:defRPr/>
            </a:pPr>
            <a:endParaRPr lang="ar-IQ"/>
          </a:p>
        </p:txBody>
      </p:sp>
      <p:sp>
        <p:nvSpPr>
          <p:cNvPr id="7" name="عنصر نائب لرقم الشريحة 4"/>
          <p:cNvSpPr>
            <a:spLocks noGrp="1"/>
          </p:cNvSpPr>
          <p:nvPr>
            <p:ph type="sldNum" sz="quarter" idx="12"/>
          </p:nvPr>
        </p:nvSpPr>
        <p:spPr/>
        <p:txBody>
          <a:bodyPr/>
          <a:lstStyle>
            <a:lvl1pPr>
              <a:defRPr/>
            </a:lvl1pPr>
          </a:lstStyle>
          <a:p>
            <a:pPr>
              <a:defRPr/>
            </a:pPr>
            <a:fld id="{42ECF753-61A7-4ED8-9816-2841DA8A3E07}" type="slidenum">
              <a:rPr lang="ar-IQ"/>
              <a:pPr>
                <a:defRPr/>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7"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عنوان 28"/>
          <p:cNvSpPr>
            <a:spLocks noGrp="1"/>
          </p:cNvSpPr>
          <p:nvPr>
            <p:ph type="title"/>
          </p:nvPr>
        </p:nvSpPr>
        <p:spPr>
          <a:xfrm>
            <a:off x="304800" y="5410200"/>
            <a:ext cx="8610600" cy="882650"/>
          </a:xfrm>
        </p:spPr>
        <p:txBody>
          <a:bodyPr/>
          <a:lstStyle>
            <a:lvl1pPr>
              <a:defRPr/>
            </a:lvl1pPr>
          </a:lstStyle>
          <a:p>
            <a:r>
              <a:rPr lang="ar-SA" smtClean="0"/>
              <a:t>انقر لتحرير نمط العنوان الرئيسي</a:t>
            </a:r>
            <a:endParaRPr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8" name="عنصر نائب للتاريخ 9"/>
          <p:cNvSpPr>
            <a:spLocks noGrp="1"/>
          </p:cNvSpPr>
          <p:nvPr>
            <p:ph type="dt" sz="half" idx="10"/>
          </p:nvPr>
        </p:nvSpPr>
        <p:spPr/>
        <p:txBody>
          <a:bodyPr/>
          <a:lstStyle>
            <a:lvl1pPr>
              <a:defRPr/>
            </a:lvl1pPr>
          </a:lstStyle>
          <a:p>
            <a:pPr>
              <a:defRPr/>
            </a:pPr>
            <a:fld id="{95401D57-0C20-464F-9BB2-52BE526A3235}" type="datetimeFigureOut">
              <a:rPr lang="ar-IQ"/>
              <a:pPr>
                <a:defRPr/>
              </a:pPr>
              <a:t>18/04/1440</a:t>
            </a:fld>
            <a:endParaRPr lang="ar-IQ"/>
          </a:p>
        </p:txBody>
      </p:sp>
      <p:sp>
        <p:nvSpPr>
          <p:cNvPr id="9" name="عنصر نائب للتذييل 5"/>
          <p:cNvSpPr>
            <a:spLocks noGrp="1"/>
          </p:cNvSpPr>
          <p:nvPr>
            <p:ph type="ftr" sz="quarter" idx="11"/>
          </p:nvPr>
        </p:nvSpPr>
        <p:spPr/>
        <p:txBody>
          <a:bodyPr/>
          <a:lstStyle>
            <a:lvl1pPr>
              <a:defRPr/>
            </a:lvl1pPr>
          </a:lstStyle>
          <a:p>
            <a:pPr>
              <a:defRPr/>
            </a:pPr>
            <a:endParaRPr lang="ar-IQ"/>
          </a:p>
        </p:txBody>
      </p:sp>
      <p:sp>
        <p:nvSpPr>
          <p:cNvPr id="10" name="عنصر نائب لرقم الشريحة 6"/>
          <p:cNvSpPr>
            <a:spLocks noGrp="1"/>
          </p:cNvSpPr>
          <p:nvPr>
            <p:ph type="sldNum" sz="quarter" idx="12"/>
          </p:nvPr>
        </p:nvSpPr>
        <p:spPr>
          <a:xfrm>
            <a:off x="8229600" y="6477000"/>
            <a:ext cx="762000" cy="247650"/>
          </a:xfrm>
        </p:spPr>
        <p:txBody>
          <a:bodyPr/>
          <a:lstStyle>
            <a:lvl1pPr>
              <a:defRPr/>
            </a:lvl1pPr>
          </a:lstStyle>
          <a:p>
            <a:pPr>
              <a:defRPr/>
            </a:pPr>
            <a:fld id="{F295B091-1965-4FE5-809F-2628DEDEBF89}" type="slidenum">
              <a:rPr lang="ar-IQ"/>
              <a:pPr>
                <a:defRPr/>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lang="ar-SA" smtClean="0"/>
              <a:t>انقر لتحرير نمط العنوان الرئيسي</a:t>
            </a:r>
            <a:endParaRPr lang="en-US"/>
          </a:p>
        </p:txBody>
      </p:sp>
      <p:sp>
        <p:nvSpPr>
          <p:cNvPr id="3" name="عنصر نائب للتاريخ 10"/>
          <p:cNvSpPr>
            <a:spLocks noGrp="1"/>
          </p:cNvSpPr>
          <p:nvPr>
            <p:ph type="dt" sz="half" idx="10"/>
          </p:nvPr>
        </p:nvSpPr>
        <p:spPr/>
        <p:txBody>
          <a:bodyPr/>
          <a:lstStyle>
            <a:lvl1pPr>
              <a:defRPr/>
            </a:lvl1pPr>
          </a:lstStyle>
          <a:p>
            <a:pPr>
              <a:defRPr/>
            </a:pPr>
            <a:fld id="{B5FDEFA7-0E33-4711-ACB1-07B47BAE6453}" type="datetimeFigureOut">
              <a:rPr lang="ar-IQ"/>
              <a:pPr>
                <a:defRPr/>
              </a:pPr>
              <a:t>18/04/1440</a:t>
            </a:fld>
            <a:endParaRPr lang="ar-IQ"/>
          </a:p>
        </p:txBody>
      </p:sp>
      <p:sp>
        <p:nvSpPr>
          <p:cNvPr id="4" name="عنصر نائب للتذييل 27"/>
          <p:cNvSpPr>
            <a:spLocks noGrp="1"/>
          </p:cNvSpPr>
          <p:nvPr>
            <p:ph type="ftr" sz="quarter" idx="11"/>
          </p:nvPr>
        </p:nvSpPr>
        <p:spPr/>
        <p:txBody>
          <a:bodyPr/>
          <a:lstStyle>
            <a:lvl1pPr>
              <a:defRPr/>
            </a:lvl1pPr>
          </a:lstStyle>
          <a:p>
            <a:pPr>
              <a:defRPr/>
            </a:pPr>
            <a:endParaRPr lang="ar-IQ"/>
          </a:p>
        </p:txBody>
      </p:sp>
      <p:sp>
        <p:nvSpPr>
          <p:cNvPr id="5" name="عنصر نائب لرقم الشريحة 4"/>
          <p:cNvSpPr>
            <a:spLocks noGrp="1"/>
          </p:cNvSpPr>
          <p:nvPr>
            <p:ph type="sldNum" sz="quarter" idx="12"/>
          </p:nvPr>
        </p:nvSpPr>
        <p:spPr/>
        <p:txBody>
          <a:bodyPr/>
          <a:lstStyle>
            <a:lvl1pPr>
              <a:defRPr/>
            </a:lvl1pPr>
          </a:lstStyle>
          <a:p>
            <a:pPr>
              <a:defRPr/>
            </a:pPr>
            <a:fld id="{10BB4087-7117-43EB-A63F-738540B5EB2D}" type="slidenum">
              <a:rPr lang="ar-IQ"/>
              <a:pPr>
                <a:defRPr/>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2"/>
          <p:cNvSpPr>
            <a:spLocks noGrp="1"/>
          </p:cNvSpPr>
          <p:nvPr>
            <p:ph type="dt" sz="half" idx="10"/>
          </p:nvPr>
        </p:nvSpPr>
        <p:spPr/>
        <p:txBody>
          <a:bodyPr/>
          <a:lstStyle>
            <a:lvl1pPr>
              <a:defRPr/>
            </a:lvl1pPr>
          </a:lstStyle>
          <a:p>
            <a:pPr>
              <a:defRPr/>
            </a:pPr>
            <a:fld id="{0522359A-213C-4BAE-BB1B-E7B16A972D32}" type="datetimeFigureOut">
              <a:rPr lang="ar-IQ"/>
              <a:pPr>
                <a:defRPr/>
              </a:pPr>
              <a:t>18/04/1440</a:t>
            </a:fld>
            <a:endParaRPr lang="ar-IQ"/>
          </a:p>
        </p:txBody>
      </p:sp>
      <p:sp>
        <p:nvSpPr>
          <p:cNvPr id="3" name="عنصر نائب للتذييل 23"/>
          <p:cNvSpPr>
            <a:spLocks noGrp="1"/>
          </p:cNvSpPr>
          <p:nvPr>
            <p:ph type="ftr" sz="quarter" idx="11"/>
          </p:nvPr>
        </p:nvSpPr>
        <p:spPr/>
        <p:txBody>
          <a:bodyPr/>
          <a:lstStyle>
            <a:lvl1pPr>
              <a:defRPr/>
            </a:lvl1pPr>
          </a:lstStyle>
          <a:p>
            <a:pPr>
              <a:defRPr/>
            </a:pPr>
            <a:endParaRPr lang="ar-IQ"/>
          </a:p>
        </p:txBody>
      </p:sp>
      <p:sp>
        <p:nvSpPr>
          <p:cNvPr id="4" name="عنصر نائب لرقم الشريحة 6"/>
          <p:cNvSpPr>
            <a:spLocks noGrp="1"/>
          </p:cNvSpPr>
          <p:nvPr>
            <p:ph type="sldNum" sz="quarter" idx="12"/>
          </p:nvPr>
        </p:nvSpPr>
        <p:spPr/>
        <p:txBody>
          <a:bodyPr/>
          <a:lstStyle>
            <a:lvl1pPr>
              <a:defRPr/>
            </a:lvl1pPr>
          </a:lstStyle>
          <a:p>
            <a:pPr>
              <a:defRPr/>
            </a:pPr>
            <a:fld id="{3C0B2BBE-0D6B-44F0-A81A-7B639960A386}" type="slidenum">
              <a:rPr lang="ar-IQ"/>
              <a:pPr>
                <a:defRPr/>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5"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عنوان 11"/>
          <p:cNvSpPr>
            <a:spLocks noGrp="1"/>
          </p:cNvSpPr>
          <p:nvPr>
            <p:ph type="title"/>
          </p:nvPr>
        </p:nvSpPr>
        <p:spPr>
          <a:xfrm>
            <a:off x="457200" y="5486400"/>
            <a:ext cx="8458200" cy="520700"/>
          </a:xfrm>
        </p:spPr>
        <p:txBody>
          <a:bodyPr/>
          <a:lstStyle>
            <a:lvl1pPr algn="l">
              <a:buNone/>
              <a:defRPr sz="2000" b="1"/>
            </a:lvl1pPr>
          </a:lstStyle>
          <a:p>
            <a:r>
              <a:rPr lang="ar-SA" smtClean="0"/>
              <a:t>انقر لتحرير نمط العنوان الرئيسي</a:t>
            </a:r>
            <a:endParaRPr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اريخ 24"/>
          <p:cNvSpPr>
            <a:spLocks noGrp="1"/>
          </p:cNvSpPr>
          <p:nvPr>
            <p:ph type="dt" sz="half" idx="10"/>
          </p:nvPr>
        </p:nvSpPr>
        <p:spPr/>
        <p:txBody>
          <a:bodyPr/>
          <a:lstStyle>
            <a:lvl1pPr>
              <a:defRPr/>
            </a:lvl1pPr>
          </a:lstStyle>
          <a:p>
            <a:pPr>
              <a:defRPr/>
            </a:pPr>
            <a:fld id="{1A88F2C7-C220-4131-9EB0-7E5E2207D965}" type="datetimeFigureOut">
              <a:rPr lang="ar-IQ"/>
              <a:pPr>
                <a:defRPr/>
              </a:pPr>
              <a:t>18/04/1440</a:t>
            </a:fld>
            <a:endParaRPr lang="ar-IQ"/>
          </a:p>
        </p:txBody>
      </p:sp>
      <p:sp>
        <p:nvSpPr>
          <p:cNvPr id="7" name="عنصر نائب للتذييل 28"/>
          <p:cNvSpPr>
            <a:spLocks noGrp="1"/>
          </p:cNvSpPr>
          <p:nvPr>
            <p:ph type="ftr" sz="quarter" idx="11"/>
          </p:nvPr>
        </p:nvSpPr>
        <p:spPr/>
        <p:txBody>
          <a:bodyPr/>
          <a:lstStyle>
            <a:lvl1pPr>
              <a:defRPr/>
            </a:lvl1pPr>
          </a:lstStyle>
          <a:p>
            <a:pPr>
              <a:defRPr/>
            </a:pPr>
            <a:endParaRPr lang="ar-IQ"/>
          </a:p>
        </p:txBody>
      </p:sp>
      <p:sp>
        <p:nvSpPr>
          <p:cNvPr id="8" name="عنصر نائب لرقم الشريحة 6"/>
          <p:cNvSpPr>
            <a:spLocks noGrp="1"/>
          </p:cNvSpPr>
          <p:nvPr>
            <p:ph type="sldNum" sz="quarter" idx="12"/>
          </p:nvPr>
        </p:nvSpPr>
        <p:spPr/>
        <p:txBody>
          <a:bodyPr/>
          <a:lstStyle>
            <a:lvl1pPr>
              <a:defRPr/>
            </a:lvl1pPr>
          </a:lstStyle>
          <a:p>
            <a:pPr>
              <a:defRPr/>
            </a:pPr>
            <a:fld id="{EC388E19-2591-4D76-B09F-9039340A6772}" type="slidenum">
              <a:rPr lang="ar-IQ"/>
              <a:pPr>
                <a:defRPr/>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ar-SA" noProof="0" smtClean="0"/>
              <a:t>انقر فوق الرمز لإضافة صورة</a:t>
            </a:r>
            <a:endParaRPr lang="en-US" noProof="0" dirty="0"/>
          </a:p>
        </p:txBody>
      </p:sp>
      <p:sp>
        <p:nvSpPr>
          <p:cNvPr id="17" name="عنوان 16"/>
          <p:cNvSpPr>
            <a:spLocks noGrp="1"/>
          </p:cNvSpPr>
          <p:nvPr>
            <p:ph type="title"/>
          </p:nvPr>
        </p:nvSpPr>
        <p:spPr>
          <a:xfrm>
            <a:off x="381000" y="4993760"/>
            <a:ext cx="5867400" cy="522288"/>
          </a:xfrm>
        </p:spPr>
        <p:txBody>
          <a:bodyPr/>
          <a:lstStyle>
            <a:lvl1pPr algn="l">
              <a:buNone/>
              <a:defRPr sz="2000" b="1"/>
            </a:lvl1pPr>
          </a:lstStyle>
          <a:p>
            <a:r>
              <a:rPr lang="ar-SA" smtClean="0"/>
              <a:t>انقر لتحرير نمط العنوان الرئيسي</a:t>
            </a:r>
            <a:endParaRPr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ar-SA" smtClean="0"/>
              <a:t>انقر لتحرير أنماط النص الرئيسي</a:t>
            </a:r>
          </a:p>
        </p:txBody>
      </p:sp>
      <p:sp>
        <p:nvSpPr>
          <p:cNvPr id="5" name="عنصر نائب للتاريخ 6"/>
          <p:cNvSpPr>
            <a:spLocks noGrp="1"/>
          </p:cNvSpPr>
          <p:nvPr>
            <p:ph type="dt" sz="half" idx="10"/>
          </p:nvPr>
        </p:nvSpPr>
        <p:spPr/>
        <p:txBody>
          <a:bodyPr/>
          <a:lstStyle>
            <a:lvl1pPr>
              <a:defRPr/>
            </a:lvl1pPr>
          </a:lstStyle>
          <a:p>
            <a:pPr>
              <a:defRPr/>
            </a:pPr>
            <a:fld id="{AB733ECB-336F-41DD-B278-0507423644CD}" type="datetimeFigureOut">
              <a:rPr lang="ar-IQ"/>
              <a:pPr>
                <a:defRPr/>
              </a:pPr>
              <a:t>18/04/1440</a:t>
            </a:fld>
            <a:endParaRPr lang="ar-IQ"/>
          </a:p>
        </p:txBody>
      </p:sp>
      <p:sp>
        <p:nvSpPr>
          <p:cNvPr id="6" name="عنصر نائب للتذييل 4"/>
          <p:cNvSpPr>
            <a:spLocks noGrp="1"/>
          </p:cNvSpPr>
          <p:nvPr>
            <p:ph type="ftr" sz="quarter" idx="11"/>
          </p:nvPr>
        </p:nvSpPr>
        <p:spPr/>
        <p:txBody>
          <a:bodyPr/>
          <a:lstStyle>
            <a:lvl1pPr>
              <a:defRPr/>
            </a:lvl1pPr>
          </a:lstStyle>
          <a:p>
            <a:pPr>
              <a:defRPr/>
            </a:pPr>
            <a:endParaRPr lang="ar-IQ"/>
          </a:p>
        </p:txBody>
      </p:sp>
      <p:sp>
        <p:nvSpPr>
          <p:cNvPr id="7" name="عنصر نائب لرقم الشريحة 30"/>
          <p:cNvSpPr>
            <a:spLocks noGrp="1"/>
          </p:cNvSpPr>
          <p:nvPr>
            <p:ph type="sldNum" sz="quarter" idx="12"/>
          </p:nvPr>
        </p:nvSpPr>
        <p:spPr/>
        <p:txBody>
          <a:bodyPr/>
          <a:lstStyle>
            <a:lvl1pPr>
              <a:defRPr/>
            </a:lvl1pPr>
          </a:lstStyle>
          <a:p>
            <a:pPr>
              <a:defRPr/>
            </a:pPr>
            <a:fld id="{4F588283-B945-47C1-8E32-03E80F9CCA52}" type="slidenum">
              <a:rPr lang="ar-IQ"/>
              <a:pPr>
                <a:defRPr/>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49157" name="عنصر نائب للنص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2FC4E2C3-2E24-4D27-B4EA-F9CA69B62973}" type="datetimeFigureOut">
              <a:rPr lang="ar-IQ"/>
              <a:pPr>
                <a:defRPr/>
              </a:pPr>
              <a:t>18/04/1440</a:t>
            </a:fld>
            <a:endParaRPr lang="ar-IQ"/>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ar-IQ"/>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DDDAF51C-E113-4462-B102-D5B821C707B8}" type="slidenum">
              <a:rPr lang="ar-IQ"/>
              <a:pPr>
                <a:defRPr/>
              </a:pPr>
              <a:t>‹#›</a:t>
            </a:fld>
            <a:endParaRPr lang="ar-IQ"/>
          </a:p>
        </p:txBody>
      </p:sp>
      <p:sp>
        <p:nvSpPr>
          <p:cNvPr id="10" name="عنصر نائب للعنوان 9"/>
          <p:cNvSpPr>
            <a:spLocks noGrp="1"/>
          </p:cNvSpPr>
          <p:nvPr>
            <p:ph type="title"/>
          </p:nvPr>
        </p:nvSpPr>
        <p:spPr>
          <a:xfrm>
            <a:off x="304800" y="457200"/>
            <a:ext cx="8686800" cy="838200"/>
          </a:xfrm>
          <a:prstGeom prst="rect">
            <a:avLst/>
          </a:prstGeom>
        </p:spPr>
        <p:txBody>
          <a:bodyPr vert="horz" wrap="square" lIns="91440" tIns="45720" rIns="91440" bIns="45720" numCol="1" anchor="ctr" anchorCtr="0" compatLnSpc="1">
            <a:prstTxWarp prst="textNoShape">
              <a:avLst/>
            </a:prstTxWarp>
            <a:normAutofit/>
          </a:bodyPr>
          <a:lstStyle/>
          <a:p>
            <a:pPr lvl="0"/>
            <a:r>
              <a:rPr lang="ar-SA" smtClean="0"/>
              <a:t>انقر لتحرير نمط العنوان الرئيسي</a:t>
            </a:r>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5" r:id="rId5"/>
    <p:sldLayoutId id="2147483670" r:id="rId6"/>
    <p:sldLayoutId id="2147483676" r:id="rId7"/>
    <p:sldLayoutId id="2147483677" r:id="rId8"/>
    <p:sldLayoutId id="2147483678" r:id="rId9"/>
    <p:sldLayoutId id="2147483669" r:id="rId10"/>
    <p:sldLayoutId id="2147483679" r:id="rId11"/>
  </p:sldLayoutIdLst>
  <p:txStyles>
    <p:titleStyle>
      <a:lvl1pPr algn="l" rtl="1"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1" eaLnBrk="0" fontAlgn="base" hangingPunct="0">
        <a:spcBef>
          <a:spcPct val="0"/>
        </a:spcBef>
        <a:spcAft>
          <a:spcPct val="0"/>
        </a:spcAft>
        <a:defRPr sz="3600">
          <a:solidFill>
            <a:schemeClr val="tx2"/>
          </a:solidFill>
          <a:latin typeface="Franklin Gothic Medium" pitchFamily="34" charset="0"/>
          <a:cs typeface="Tahoma" pitchFamily="34" charset="0"/>
        </a:defRPr>
      </a:lvl2pPr>
      <a:lvl3pPr algn="l" rtl="1" eaLnBrk="0" fontAlgn="base" hangingPunct="0">
        <a:spcBef>
          <a:spcPct val="0"/>
        </a:spcBef>
        <a:spcAft>
          <a:spcPct val="0"/>
        </a:spcAft>
        <a:defRPr sz="3600">
          <a:solidFill>
            <a:schemeClr val="tx2"/>
          </a:solidFill>
          <a:latin typeface="Franklin Gothic Medium" pitchFamily="34" charset="0"/>
          <a:cs typeface="Tahoma" pitchFamily="34" charset="0"/>
        </a:defRPr>
      </a:lvl3pPr>
      <a:lvl4pPr algn="l" rtl="1" eaLnBrk="0" fontAlgn="base" hangingPunct="0">
        <a:spcBef>
          <a:spcPct val="0"/>
        </a:spcBef>
        <a:spcAft>
          <a:spcPct val="0"/>
        </a:spcAft>
        <a:defRPr sz="3600">
          <a:solidFill>
            <a:schemeClr val="tx2"/>
          </a:solidFill>
          <a:latin typeface="Franklin Gothic Medium" pitchFamily="34" charset="0"/>
          <a:cs typeface="Tahoma" pitchFamily="34" charset="0"/>
        </a:defRPr>
      </a:lvl4pPr>
      <a:lvl5pPr algn="l" rtl="1" eaLnBrk="0" fontAlgn="base" hangingPunct="0">
        <a:spcBef>
          <a:spcPct val="0"/>
        </a:spcBef>
        <a:spcAft>
          <a:spcPct val="0"/>
        </a:spcAft>
        <a:defRPr sz="3600">
          <a:solidFill>
            <a:schemeClr val="tx2"/>
          </a:solidFill>
          <a:latin typeface="Franklin Gothic Medium" pitchFamily="34" charset="0"/>
          <a:cs typeface="Tahoma" pitchFamily="34" charset="0"/>
        </a:defRPr>
      </a:lvl5pPr>
      <a:lvl6pPr marL="457200" algn="l" rtl="1" fontAlgn="base">
        <a:spcBef>
          <a:spcPct val="0"/>
        </a:spcBef>
        <a:spcAft>
          <a:spcPct val="0"/>
        </a:spcAft>
        <a:defRPr sz="3600">
          <a:solidFill>
            <a:schemeClr val="tx2"/>
          </a:solidFill>
          <a:latin typeface="Franklin Gothic Medium" pitchFamily="34" charset="0"/>
          <a:cs typeface="Tahoma" pitchFamily="34" charset="0"/>
        </a:defRPr>
      </a:lvl6pPr>
      <a:lvl7pPr marL="914400" algn="l" rtl="1" fontAlgn="base">
        <a:spcBef>
          <a:spcPct val="0"/>
        </a:spcBef>
        <a:spcAft>
          <a:spcPct val="0"/>
        </a:spcAft>
        <a:defRPr sz="3600">
          <a:solidFill>
            <a:schemeClr val="tx2"/>
          </a:solidFill>
          <a:latin typeface="Franklin Gothic Medium" pitchFamily="34" charset="0"/>
          <a:cs typeface="Tahoma" pitchFamily="34" charset="0"/>
        </a:defRPr>
      </a:lvl7pPr>
      <a:lvl8pPr marL="1371600" algn="l" rtl="1" fontAlgn="base">
        <a:spcBef>
          <a:spcPct val="0"/>
        </a:spcBef>
        <a:spcAft>
          <a:spcPct val="0"/>
        </a:spcAft>
        <a:defRPr sz="3600">
          <a:solidFill>
            <a:schemeClr val="tx2"/>
          </a:solidFill>
          <a:latin typeface="Franklin Gothic Medium" pitchFamily="34" charset="0"/>
          <a:cs typeface="Tahoma" pitchFamily="34" charset="0"/>
        </a:defRPr>
      </a:lvl8pPr>
      <a:lvl9pPr marL="1828800" algn="l" rtl="1" fontAlgn="base">
        <a:spcBef>
          <a:spcPct val="0"/>
        </a:spcBef>
        <a:spcAft>
          <a:spcPct val="0"/>
        </a:spcAft>
        <a:defRPr sz="3600">
          <a:solidFill>
            <a:schemeClr val="tx2"/>
          </a:solidFill>
          <a:latin typeface="Franklin Gothic Medium" pitchFamily="34" charset="0"/>
          <a:cs typeface="Tahoma" pitchFamily="34" charset="0"/>
        </a:defRPr>
      </a:lvl9pPr>
    </p:titleStyle>
    <p:bodyStyle>
      <a:lvl1pPr marL="342900" indent="-342900" algn="r" rtl="1"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r" rtl="1"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r" rtl="1"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r" rtl="1"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r" rtl="1" eaLnBrk="0" fontAlgn="base" hangingPunct="0">
        <a:spcBef>
          <a:spcPct val="20000"/>
        </a:spcBef>
        <a:spcAft>
          <a:spcPct val="0"/>
        </a:spcAft>
        <a:buClr>
          <a:schemeClr val="accent1"/>
        </a:buClr>
        <a:buSzPct val="60000"/>
        <a:buFont typeface="Wingdings 2" pitchFamily="18" charset="2"/>
        <a:buChar char=""/>
        <a:defRPr sz="20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35333"/>
            <a:ext cx="8524056" cy="5976664"/>
          </a:xfrm>
        </p:spPr>
        <p:txBody>
          <a:bodyPr/>
          <a:lstStyle/>
          <a:p>
            <a:pPr marL="0" indent="0" algn="just">
              <a:buNone/>
            </a:pPr>
            <a:r>
              <a:rPr lang="ar-IQ" sz="1800" b="1" dirty="0"/>
              <a:t>المبحث الثاني</a:t>
            </a:r>
          </a:p>
          <a:p>
            <a:pPr marL="0" indent="0" algn="just">
              <a:buNone/>
            </a:pPr>
            <a:r>
              <a:rPr lang="ar-IQ" sz="1800" b="1" dirty="0"/>
              <a:t>سوق العمل وآلياته</a:t>
            </a:r>
          </a:p>
          <a:p>
            <a:pPr marL="0" indent="0" algn="just">
              <a:buNone/>
            </a:pPr>
            <a:r>
              <a:rPr lang="ar-IQ" sz="1800" b="1" dirty="0"/>
              <a:t>أولاً : مفهوم سوق العمل :</a:t>
            </a:r>
          </a:p>
          <a:p>
            <a:pPr marL="0" indent="0" algn="just">
              <a:buNone/>
            </a:pPr>
            <a:r>
              <a:rPr lang="ar-IQ" sz="1800" b="1" dirty="0"/>
              <a:t>سوق العمل : هو السوق المسؤول عن توزيع العمل على الوظائف والمهن والتنسيق بين قرارات التوظيف المتاحة , ومن خلال السوق يمكن التنبؤ بحجم الطلب المتوقع على الأيدي العاملة من قبل أصحاب الأعمال والمنشآت وكذلك يمكن تقدير العرض المتاح من العمالة حسب المهن </a:t>
            </a:r>
            <a:r>
              <a:rPr lang="ar-IQ" sz="1800" b="1" dirty="0" err="1"/>
              <a:t>والإختصاصات</a:t>
            </a:r>
            <a:r>
              <a:rPr lang="ar-IQ" sz="1800" b="1" dirty="0"/>
              <a:t> المختلفة .</a:t>
            </a:r>
          </a:p>
          <a:p>
            <a:pPr marL="0" indent="0" algn="just">
              <a:buNone/>
            </a:pPr>
            <a:r>
              <a:rPr lang="ar-IQ" sz="1800" b="1" dirty="0"/>
              <a:t>إن آلية سوق العمل تعمل بنفس آلية الأسواق الأخرى سيما وأن سوق العمل فيه مشترون هم أصحاب الأعمال والبائعون هم العمال , وبسبب وجود عدد كبير من المشترين والبائعين في أي وقت , فإن القرارات التي تتخذ في أية حالة خاصة تكون متأثرة بسلوك وقرارات الآخرين , فقد تقرر المنشأة مثلاً زيادة أجورها في حالة ما إذا أقدم على ذلك أصحاب الأعمال الأخرى حتى تبقى تنافسية في قدرتها على اجتذاب العمال والإبقاء عليهم , وبالمثل فقد يختار الموظف </a:t>
            </a:r>
            <a:r>
              <a:rPr lang="ar-IQ" sz="1800" b="1" dirty="0" err="1"/>
              <a:t>الإنخراط</a:t>
            </a:r>
            <a:r>
              <a:rPr lang="ar-IQ" sz="1800" b="1" dirty="0"/>
              <a:t> في السلك الإداري إذا ما اكتشف أن المدرسين وموظفي الخدمة </a:t>
            </a:r>
            <a:r>
              <a:rPr lang="ar-IQ" sz="1800" b="1" dirty="0" err="1"/>
              <a:t>الإجتماعية</a:t>
            </a:r>
            <a:r>
              <a:rPr lang="ar-IQ" sz="1800" b="1" dirty="0"/>
              <a:t> يواجهون مصاعب في الحصول على وظيفة .</a:t>
            </a:r>
          </a:p>
          <a:p>
            <a:pPr marL="0" indent="0" algn="just">
              <a:buNone/>
            </a:pPr>
            <a:r>
              <a:rPr lang="ar-IQ" sz="1800" b="1" dirty="0"/>
              <a:t>ثانياً : القوى العاملة والبطالة : </a:t>
            </a:r>
          </a:p>
          <a:p>
            <a:pPr marL="0" indent="0" algn="just">
              <a:buNone/>
            </a:pPr>
            <a:r>
              <a:rPr lang="ar-IQ" sz="1800" b="1" dirty="0"/>
              <a:t>يطلق مصطلح القوى العاملة على جميع الافراد العاملين بأجر خلال فترة زمنية معينة , والذين لا يعملون بأجر لكنهم يرغبون بالعمل فهم متعطلين . وعليه فأن اجمالي القوى العاملة يشمل العاملين والمتعطلين . </a:t>
            </a:r>
          </a:p>
          <a:p>
            <a:pPr marL="0" indent="0" algn="just">
              <a:buNone/>
            </a:pPr>
            <a:r>
              <a:rPr lang="ar-IQ" sz="1800" b="1" dirty="0"/>
              <a:t>اما معدل البطالة فيعرف بانه النسبة بين عدد المتعطلين الى عدد القوى العاملة الكلي , وعلى الرغم من بساطة هذا المعدل واتصافه بعدم الدقة الا انه اكثر مقاييس حالة صورة العمل انتشاراُ. </a:t>
            </a:r>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buNone/>
            </a:pPr>
            <a:endParaRPr lang="ar-IQ" dirty="0"/>
          </a:p>
        </p:txBody>
      </p:sp>
    </p:spTree>
    <p:extLst>
      <p:ext uri="{BB962C8B-B14F-4D97-AF65-F5344CB8AC3E}">
        <p14:creationId xmlns:p14="http://schemas.microsoft.com/office/powerpoint/2010/main" val="4290902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مربع نص 3"/>
          <p:cNvSpPr txBox="1">
            <a:spLocks noChangeArrowheads="1"/>
          </p:cNvSpPr>
          <p:nvPr/>
        </p:nvSpPr>
        <p:spPr bwMode="auto">
          <a:xfrm>
            <a:off x="364757" y="0"/>
            <a:ext cx="8646863" cy="3847207"/>
          </a:xfrm>
          <a:prstGeom prst="rect">
            <a:avLst/>
          </a:prstGeom>
          <a:noFill/>
          <a:ln w="9525">
            <a:noFill/>
            <a:miter lim="800000"/>
            <a:headEnd/>
            <a:tailEnd/>
          </a:ln>
        </p:spPr>
        <p:txBody>
          <a:bodyPr wrap="square">
            <a:spAutoFit/>
          </a:bodyPr>
          <a:lstStyle/>
          <a:p>
            <a:pPr algn="just"/>
            <a:r>
              <a:rPr lang="ar-IQ" sz="2000" b="1" dirty="0">
                <a:solidFill>
                  <a:schemeClr val="tx2"/>
                </a:solidFill>
                <a:latin typeface="+mn-lt"/>
                <a:cs typeface="+mn-cs"/>
              </a:rPr>
              <a:t>الفصل الثاني : عرض العمل والطلب على العمل </a:t>
            </a:r>
          </a:p>
          <a:p>
            <a:pPr algn="just"/>
            <a:r>
              <a:rPr lang="ar-IQ" sz="2000" b="1" dirty="0">
                <a:solidFill>
                  <a:schemeClr val="tx2"/>
                </a:solidFill>
                <a:latin typeface="+mn-lt"/>
                <a:cs typeface="+mn-cs"/>
              </a:rPr>
              <a:t>المبحث الاول : مفاهيم أساسية في عرض العمل والطلب عليه </a:t>
            </a:r>
          </a:p>
          <a:p>
            <a:pPr algn="just"/>
            <a:r>
              <a:rPr lang="ar-IQ" sz="2000" b="1" dirty="0">
                <a:solidFill>
                  <a:schemeClr val="tx2"/>
                </a:solidFill>
                <a:latin typeface="+mn-lt"/>
                <a:cs typeface="+mn-cs"/>
              </a:rPr>
              <a:t>أولاً : عرض العمل المفهوم والمكونات </a:t>
            </a:r>
          </a:p>
          <a:p>
            <a:pPr algn="just"/>
            <a:r>
              <a:rPr lang="ar-IQ" sz="2000" b="1" dirty="0">
                <a:solidFill>
                  <a:schemeClr val="tx2"/>
                </a:solidFill>
                <a:latin typeface="+mn-lt"/>
                <a:cs typeface="+mn-cs"/>
              </a:rPr>
              <a:t>يقصد بعرض العمل عدد الايدي العاملة المتمثلة بالجهد المعروف فغلاً أو المستعد للعمل خلال فترة زمنية معينة , وهو يمثل ذلك الجزء من المجموع الكلي للسكان الذين تقع اعمارهم ما بين ( 15-65) سنة ويسمى بالسكان الفعال أو القوة البشرية بعد استبعاد العاجزين عن العمل بسبب العاهات أو الاصابات التي تعوق القيام به وكذلك الاشخاص الذين تقل أعمارهم عن 15 سنة أو تزيد على 65 سنة ولا يقومون بأي نشاط </a:t>
            </a:r>
            <a:r>
              <a:rPr lang="ar-IQ" sz="2000" b="1" dirty="0" err="1">
                <a:solidFill>
                  <a:schemeClr val="tx2"/>
                </a:solidFill>
                <a:latin typeface="+mn-lt"/>
                <a:cs typeface="+mn-cs"/>
              </a:rPr>
              <a:t>أقتصادي</a:t>
            </a:r>
            <a:r>
              <a:rPr lang="ar-IQ" sz="2000" b="1" dirty="0">
                <a:solidFill>
                  <a:schemeClr val="tx2"/>
                </a:solidFill>
                <a:latin typeface="+mn-lt"/>
                <a:cs typeface="+mn-cs"/>
              </a:rPr>
              <a:t> ويسمى هذا القسم بالسكان غير الفعال . </a:t>
            </a:r>
          </a:p>
          <a:p>
            <a:pPr algn="just"/>
            <a:endParaRPr lang="ar-IQ" sz="2000" b="1" dirty="0">
              <a:solidFill>
                <a:schemeClr val="tx2"/>
              </a:solidFill>
              <a:latin typeface="+mn-lt"/>
              <a:cs typeface="+mn-cs"/>
            </a:endParaRPr>
          </a:p>
          <a:p>
            <a:pPr algn="just"/>
            <a:endParaRPr lang="ar-IQ" sz="2400" b="1" dirty="0">
              <a:solidFill>
                <a:schemeClr val="tx2"/>
              </a:solidFill>
              <a:latin typeface="+mn-lt"/>
              <a:cs typeface="+mn-cs"/>
            </a:endParaRPr>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مربع نص 3"/>
          <p:cNvSpPr txBox="1">
            <a:spLocks noChangeArrowheads="1"/>
          </p:cNvSpPr>
          <p:nvPr/>
        </p:nvSpPr>
        <p:spPr bwMode="auto">
          <a:xfrm>
            <a:off x="362726" y="20016"/>
            <a:ext cx="8532440" cy="3477875"/>
          </a:xfrm>
          <a:prstGeom prst="rect">
            <a:avLst/>
          </a:prstGeom>
          <a:noFill/>
          <a:ln w="9525">
            <a:noFill/>
            <a:miter lim="800000"/>
            <a:headEnd/>
            <a:tailEnd/>
          </a:ln>
        </p:spPr>
        <p:txBody>
          <a:bodyPr wrap="square">
            <a:spAutoFit/>
          </a:bodyPr>
          <a:lstStyle/>
          <a:p>
            <a:r>
              <a:rPr lang="ar-IQ" sz="2000" b="1" dirty="0">
                <a:solidFill>
                  <a:schemeClr val="tx2"/>
                </a:solidFill>
                <a:latin typeface="+mn-lt"/>
                <a:cs typeface="+mn-cs"/>
              </a:rPr>
              <a:t>ثانياً : العوامل المحددة لعرض العمل </a:t>
            </a:r>
          </a:p>
          <a:p>
            <a:r>
              <a:rPr lang="ar-IQ" sz="2000" b="1" dirty="0">
                <a:solidFill>
                  <a:schemeClr val="tx2"/>
                </a:solidFill>
                <a:latin typeface="+mn-lt"/>
                <a:cs typeface="+mn-cs"/>
              </a:rPr>
              <a:t>يتأثر عرض العمل بمجموعة من العوامل منها متغيرات </a:t>
            </a:r>
            <a:r>
              <a:rPr lang="ar-IQ" sz="2000" b="1" dirty="0" err="1">
                <a:solidFill>
                  <a:schemeClr val="tx2"/>
                </a:solidFill>
                <a:latin typeface="+mn-lt"/>
                <a:cs typeface="+mn-cs"/>
              </a:rPr>
              <a:t>أقتصادية</a:t>
            </a:r>
            <a:r>
              <a:rPr lang="ar-IQ" sz="2000" b="1" dirty="0">
                <a:solidFill>
                  <a:schemeClr val="tx2"/>
                </a:solidFill>
                <a:latin typeface="+mn-lt"/>
                <a:cs typeface="+mn-cs"/>
              </a:rPr>
              <a:t> وأخرى </a:t>
            </a:r>
            <a:r>
              <a:rPr lang="ar-IQ" sz="2000" b="1" dirty="0" err="1">
                <a:solidFill>
                  <a:schemeClr val="tx2"/>
                </a:solidFill>
                <a:latin typeface="+mn-lt"/>
                <a:cs typeface="+mn-cs"/>
              </a:rPr>
              <a:t>أجتماعية</a:t>
            </a:r>
            <a:r>
              <a:rPr lang="ar-IQ" sz="2000" b="1" dirty="0">
                <a:solidFill>
                  <a:schemeClr val="tx2"/>
                </a:solidFill>
                <a:latin typeface="+mn-lt"/>
                <a:cs typeface="+mn-cs"/>
              </a:rPr>
              <a:t>  نستطيع أن نوجزها بالآتي : </a:t>
            </a:r>
          </a:p>
          <a:p>
            <a:r>
              <a:rPr lang="ar-IQ" sz="2000" b="1" dirty="0">
                <a:solidFill>
                  <a:schemeClr val="tx2"/>
                </a:solidFill>
                <a:latin typeface="+mn-lt"/>
                <a:cs typeface="+mn-cs"/>
              </a:rPr>
              <a:t>- حجم السكان : يؤثر حجم السكان على عرض العمل إذ كلما يزداد معدل نمو السكان أزداد عدد الاشخاص القادرين على العمل والعكس صحيح . </a:t>
            </a:r>
          </a:p>
          <a:p>
            <a:r>
              <a:rPr lang="ar-IQ" sz="2000" b="1" dirty="0">
                <a:solidFill>
                  <a:schemeClr val="tx2"/>
                </a:solidFill>
                <a:latin typeface="+mn-lt"/>
                <a:cs typeface="+mn-cs"/>
              </a:rPr>
              <a:t>- ساعات العمل : حيث يزداد عرض العمل حيث يزداد عرض العمل بزيادة عدد الساعات المخصصة للعمل . </a:t>
            </a:r>
          </a:p>
          <a:p>
            <a:r>
              <a:rPr lang="ar-IQ" sz="2000" b="1" dirty="0">
                <a:solidFill>
                  <a:schemeClr val="tx2"/>
                </a:solidFill>
                <a:latin typeface="+mn-lt"/>
                <a:cs typeface="+mn-cs"/>
              </a:rPr>
              <a:t>- نسبة السكان في سن العمل : المشتغلون والباحثون عن العمل إلى مجموع  السكان ويتأثر هذا المعدل بالسن والعادات والتقاليد , فكلما زادت هذه النسبة ازداد عرض العمل والعكس صحيح أيضاً . </a:t>
            </a:r>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59" name="WordArt 167"/>
          <p:cNvSpPr>
            <a:spLocks noChangeArrowheads="1" noChangeShapeType="1" noTextEdit="1"/>
          </p:cNvSpPr>
          <p:nvPr/>
        </p:nvSpPr>
        <p:spPr bwMode="auto">
          <a:xfrm>
            <a:off x="1665267" y="431780"/>
            <a:ext cx="6075085" cy="357190"/>
          </a:xfrm>
          <a:prstGeom prst="rect">
            <a:avLst/>
          </a:prstGeom>
        </p:spPr>
        <p:txBody>
          <a:bodyPr wrap="none" fromWordArt="1">
            <a:prstTxWarp prst="textPlain">
              <a:avLst>
                <a:gd name="adj" fmla="val 50380"/>
              </a:avLst>
            </a:prstTxWarp>
          </a:bodyPr>
          <a:lstStyle/>
          <a:p>
            <a:pPr algn="ctr" fontAlgn="auto">
              <a:spcBef>
                <a:spcPts val="0"/>
              </a:spcBef>
              <a:spcAft>
                <a:spcPts val="0"/>
              </a:spcAft>
              <a:defRPr/>
            </a:pPr>
            <a:endParaRPr lang="ar-IQ" sz="2000" kern="10" dirty="0">
              <a:ln w="9525">
                <a:solidFill>
                  <a:srgbClr val="FF0066"/>
                </a:solidFill>
                <a:round/>
                <a:headEnd/>
                <a:tailEnd/>
              </a:ln>
              <a:solidFill>
                <a:schemeClr val="bg1"/>
              </a:solidFill>
              <a:effectLst>
                <a:glow rad="63500">
                  <a:schemeClr val="accent1">
                    <a:satMod val="175000"/>
                    <a:alpha val="40000"/>
                  </a:schemeClr>
                </a:glow>
                <a:outerShdw dist="35921" dir="2700000" algn="ctr" rotWithShape="0">
                  <a:srgbClr val="808080">
                    <a:alpha val="80000"/>
                  </a:srgbClr>
                </a:outerShdw>
              </a:effectLst>
              <a:latin typeface="Arial Black"/>
              <a:cs typeface="DecoType Naskh" pitchFamily="2" charset="-78"/>
            </a:endParaRPr>
          </a:p>
        </p:txBody>
      </p:sp>
      <p:sp>
        <p:nvSpPr>
          <p:cNvPr id="2" name="Rectangle 1"/>
          <p:cNvSpPr/>
          <p:nvPr/>
        </p:nvSpPr>
        <p:spPr>
          <a:xfrm>
            <a:off x="555235" y="25315"/>
            <a:ext cx="8295145" cy="4985980"/>
          </a:xfrm>
          <a:prstGeom prst="rect">
            <a:avLst/>
          </a:prstGeom>
        </p:spPr>
        <p:txBody>
          <a:bodyPr wrap="square">
            <a:spAutoFit/>
          </a:bodyPr>
          <a:lstStyle/>
          <a:p>
            <a:r>
              <a:rPr lang="ar-IQ" b="1" dirty="0">
                <a:solidFill>
                  <a:schemeClr val="tx2"/>
                </a:solidFill>
                <a:latin typeface="+mn-lt"/>
                <a:cs typeface="+mn-cs"/>
              </a:rPr>
              <a:t>- حرية </a:t>
            </a:r>
            <a:r>
              <a:rPr lang="ar-IQ" b="1" dirty="0" err="1">
                <a:solidFill>
                  <a:schemeClr val="tx2"/>
                </a:solidFill>
                <a:latin typeface="+mn-lt"/>
                <a:cs typeface="+mn-cs"/>
              </a:rPr>
              <a:t>أختيار</a:t>
            </a:r>
            <a:r>
              <a:rPr lang="ar-IQ" b="1" dirty="0">
                <a:solidFill>
                  <a:schemeClr val="tx2"/>
                </a:solidFill>
                <a:latin typeface="+mn-lt"/>
                <a:cs typeface="+mn-cs"/>
              </a:rPr>
              <a:t> العمل : ظروف وطبيعة العمل , كفاءة العمل والعوامل المؤثرة فيه , التعليم والاعداد المهني , تقسيم العمل , ظروف المعيشة . </a:t>
            </a:r>
          </a:p>
          <a:p>
            <a:r>
              <a:rPr lang="ar-IQ" b="1" dirty="0">
                <a:solidFill>
                  <a:schemeClr val="tx2"/>
                </a:solidFill>
                <a:latin typeface="+mn-lt"/>
                <a:cs typeface="+mn-cs"/>
              </a:rPr>
              <a:t>- التركيب النوعي للسكان من حيث الجنس والعمر : ان مساهمة السكان في قوة العمل الفعلية من حيث الجنس والعمر تتخذ </a:t>
            </a:r>
            <a:r>
              <a:rPr lang="ar-IQ" b="1" dirty="0" err="1">
                <a:solidFill>
                  <a:schemeClr val="tx2"/>
                </a:solidFill>
                <a:latin typeface="+mn-lt"/>
                <a:cs typeface="+mn-cs"/>
              </a:rPr>
              <a:t>أتجاهات</a:t>
            </a:r>
            <a:r>
              <a:rPr lang="ar-IQ" b="1" dirty="0">
                <a:solidFill>
                  <a:schemeClr val="tx2"/>
                </a:solidFill>
                <a:latin typeface="+mn-lt"/>
                <a:cs typeface="+mn-cs"/>
              </a:rPr>
              <a:t> مختلفة تتفق والظروف الاقتصادية الاجتماعية السائدة , ففي البلدان السائرة في طريق النمو يبدو سن العمل مبكراً كما ان مساهمة المرأة في قوة العمل تكون منخفضة أضافة إلى زيادة نسبة الوفيات بسبب الجهل والمرض والحروب في مثل هذه البلدان على عكس </a:t>
            </a:r>
            <a:r>
              <a:rPr lang="ar-IQ" b="1" dirty="0" err="1">
                <a:solidFill>
                  <a:schemeClr val="tx2"/>
                </a:solidFill>
                <a:latin typeface="+mn-lt"/>
                <a:cs typeface="+mn-cs"/>
              </a:rPr>
              <a:t>مايحصل</a:t>
            </a:r>
            <a:r>
              <a:rPr lang="ar-IQ" b="1" dirty="0">
                <a:solidFill>
                  <a:schemeClr val="tx2"/>
                </a:solidFill>
                <a:latin typeface="+mn-lt"/>
                <a:cs typeface="+mn-cs"/>
              </a:rPr>
              <a:t> في الدول المتقدمة فعلى الرغم من انخفاض معدلات عدد السكان فأن هناك زيادة ملحوظة في حجم القوى العاملة , وهكذا فأن زيادة حجم السكان تعتمد على جملة من الامور وفي طليعتها تحسين الظروف الاقتصادية والمعاشية والصحية وزيادة الولادات الحية وقلة الوفيات . </a:t>
            </a:r>
          </a:p>
          <a:p>
            <a:r>
              <a:rPr lang="ar-IQ" b="1" dirty="0">
                <a:solidFill>
                  <a:schemeClr val="tx2"/>
                </a:solidFill>
                <a:latin typeface="+mn-lt"/>
                <a:cs typeface="+mn-cs"/>
              </a:rPr>
              <a:t>- الهجرة : يؤثر </a:t>
            </a:r>
            <a:r>
              <a:rPr lang="ar-IQ" b="1" dirty="0" err="1">
                <a:solidFill>
                  <a:schemeClr val="tx2"/>
                </a:solidFill>
                <a:latin typeface="+mn-lt"/>
                <a:cs typeface="+mn-cs"/>
              </a:rPr>
              <a:t>أنتقال</a:t>
            </a:r>
            <a:r>
              <a:rPr lang="ar-IQ" b="1" dirty="0">
                <a:solidFill>
                  <a:schemeClr val="tx2"/>
                </a:solidFill>
                <a:latin typeface="+mn-lt"/>
                <a:cs typeface="+mn-cs"/>
              </a:rPr>
              <a:t> العاملين في المتوفر من الايدي العاملة كما يؤثر في نوع الخبرات الموجودة ومدى تخصصها في أعمال معينة .</a:t>
            </a:r>
          </a:p>
          <a:p>
            <a:endParaRPr lang="ar-IQ" b="1" dirty="0">
              <a:solidFill>
                <a:schemeClr val="tx2"/>
              </a:solidFill>
              <a:latin typeface="+mn-lt"/>
              <a:cs typeface="+mn-cs"/>
            </a:endParaRPr>
          </a:p>
          <a:p>
            <a:endParaRPr lang="ar-IQ" sz="2400" b="1" dirty="0"/>
          </a:p>
          <a:p>
            <a:endParaRPr lang="en-US" sz="24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1244</TotalTime>
  <Words>580</Words>
  <Application>Microsoft Office PowerPoint</Application>
  <PresentationFormat>عرض على الشاشة (3:4)‏</PresentationFormat>
  <Paragraphs>33</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رحلة</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icc</dc:creator>
  <cp:lastModifiedBy>almarsa</cp:lastModifiedBy>
  <cp:revision>160</cp:revision>
  <dcterms:created xsi:type="dcterms:W3CDTF">2013-04-17T19:57:04Z</dcterms:created>
  <dcterms:modified xsi:type="dcterms:W3CDTF">2018-12-26T04:07:43Z</dcterms:modified>
</cp:coreProperties>
</file>